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812AE"/>
    <a:srgbClr val="FFF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35" autoAdjust="0"/>
  </p:normalViewPr>
  <p:slideViewPr>
    <p:cSldViewPr>
      <p:cViewPr varScale="1">
        <p:scale>
          <a:sx n="61" d="100"/>
          <a:sy n="61" d="100"/>
        </p:scale>
        <p:origin x="-32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0EB14-3650-4180-977E-1A3A0663D77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BF02485-10DB-49A6-9474-11C8777AD84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endParaRPr lang="hr-HR" dirty="0"/>
        </a:p>
      </dgm:t>
    </dgm:pt>
    <dgm:pt modelId="{443B79FB-D0DB-4565-8D46-7C7DB14E7A88}" type="parTrans" cxnId="{15517BBD-4B5F-48E3-A839-F26D33DAB742}">
      <dgm:prSet/>
      <dgm:spPr/>
      <dgm:t>
        <a:bodyPr/>
        <a:lstStyle/>
        <a:p>
          <a:endParaRPr lang="hr-HR"/>
        </a:p>
      </dgm:t>
    </dgm:pt>
    <dgm:pt modelId="{5ED237D7-BD8C-4694-8F59-6624671F9B5C}" type="sibTrans" cxnId="{15517BBD-4B5F-48E3-A839-F26D33DAB742}">
      <dgm:prSet/>
      <dgm:spPr/>
      <dgm:t>
        <a:bodyPr/>
        <a:lstStyle/>
        <a:p>
          <a:endParaRPr lang="hr-HR"/>
        </a:p>
      </dgm:t>
    </dgm:pt>
    <dgm:pt modelId="{8D787163-2657-41E7-91A4-92AD9B715059}">
      <dgm:prSet/>
      <dgm:spPr/>
      <dgm:t>
        <a:bodyPr/>
        <a:lstStyle/>
        <a:p>
          <a:pPr rtl="0"/>
          <a:endParaRPr lang="hr-HR" dirty="0"/>
        </a:p>
      </dgm:t>
    </dgm:pt>
    <dgm:pt modelId="{C285CD71-ACAB-47F3-AB5A-9ABA473FC062}" type="parTrans" cxnId="{3899BF0E-CF73-473C-8153-1F72B762CDDF}">
      <dgm:prSet/>
      <dgm:spPr/>
      <dgm:t>
        <a:bodyPr/>
        <a:lstStyle/>
        <a:p>
          <a:endParaRPr lang="hr-HR"/>
        </a:p>
      </dgm:t>
    </dgm:pt>
    <dgm:pt modelId="{0BD5CA85-1E66-4A74-90E2-4DD4C415EB0B}" type="sibTrans" cxnId="{3899BF0E-CF73-473C-8153-1F72B762CDDF}">
      <dgm:prSet/>
      <dgm:spPr/>
      <dgm:t>
        <a:bodyPr/>
        <a:lstStyle/>
        <a:p>
          <a:endParaRPr lang="hr-HR"/>
        </a:p>
      </dgm:t>
    </dgm:pt>
    <dgm:pt modelId="{475B3AE5-1A25-4062-8F33-30099E94DFA1}">
      <dgm:prSet/>
      <dgm:spPr/>
      <dgm:t>
        <a:bodyPr/>
        <a:lstStyle/>
        <a:p>
          <a:pPr rtl="0"/>
          <a:endParaRPr lang="hr-HR" dirty="0"/>
        </a:p>
      </dgm:t>
    </dgm:pt>
    <dgm:pt modelId="{D5B51A07-6A90-4BD4-9828-7A677601B5B6}" type="parTrans" cxnId="{422ED471-09CB-44DA-81B2-275A18DE4752}">
      <dgm:prSet/>
      <dgm:spPr/>
      <dgm:t>
        <a:bodyPr/>
        <a:lstStyle/>
        <a:p>
          <a:endParaRPr lang="hr-HR"/>
        </a:p>
      </dgm:t>
    </dgm:pt>
    <dgm:pt modelId="{8FBE1C82-08AB-4467-9A5D-89D1712C972D}" type="sibTrans" cxnId="{422ED471-09CB-44DA-81B2-275A18DE4752}">
      <dgm:prSet/>
      <dgm:spPr/>
      <dgm:t>
        <a:bodyPr/>
        <a:lstStyle/>
        <a:p>
          <a:endParaRPr lang="hr-HR"/>
        </a:p>
      </dgm:t>
    </dgm:pt>
    <dgm:pt modelId="{8F12A0CE-7A38-4561-B5BB-0B0FAC466F4F}">
      <dgm:prSet/>
      <dgm:spPr/>
    </dgm:pt>
    <dgm:pt modelId="{E074D74F-2412-4939-BB39-B9C2B3CF6616}" type="parTrans" cxnId="{EF6B68F5-DB3F-4C81-ACB5-31E471ADEEC5}">
      <dgm:prSet/>
      <dgm:spPr/>
      <dgm:t>
        <a:bodyPr/>
        <a:lstStyle/>
        <a:p>
          <a:endParaRPr lang="hr-HR"/>
        </a:p>
      </dgm:t>
    </dgm:pt>
    <dgm:pt modelId="{8950F618-B11C-4070-9A92-3B1A4813A883}" type="sibTrans" cxnId="{EF6B68F5-DB3F-4C81-ACB5-31E471ADEEC5}">
      <dgm:prSet/>
      <dgm:spPr/>
      <dgm:t>
        <a:bodyPr/>
        <a:lstStyle/>
        <a:p>
          <a:endParaRPr lang="hr-HR"/>
        </a:p>
      </dgm:t>
    </dgm:pt>
    <dgm:pt modelId="{D7A384A1-CDA7-4394-9ED0-5B3D2B3BFD5A}">
      <dgm:prSet/>
      <dgm:spPr/>
      <dgm:t>
        <a:bodyPr/>
        <a:lstStyle/>
        <a:p>
          <a:pPr rtl="0"/>
          <a:endParaRPr lang="hr-HR"/>
        </a:p>
      </dgm:t>
    </dgm:pt>
    <dgm:pt modelId="{995B7C0B-033D-46C2-93E3-C2A31BA0D553}" type="parTrans" cxnId="{F75CF68D-1336-427C-8259-C36874F5D146}">
      <dgm:prSet/>
      <dgm:spPr/>
      <dgm:t>
        <a:bodyPr/>
        <a:lstStyle/>
        <a:p>
          <a:endParaRPr lang="hr-HR"/>
        </a:p>
      </dgm:t>
    </dgm:pt>
    <dgm:pt modelId="{E56E1A36-B8E9-4823-AB73-158070F18313}" type="sibTrans" cxnId="{F75CF68D-1336-427C-8259-C36874F5D146}">
      <dgm:prSet/>
      <dgm:spPr/>
      <dgm:t>
        <a:bodyPr/>
        <a:lstStyle/>
        <a:p>
          <a:endParaRPr lang="hr-HR"/>
        </a:p>
      </dgm:t>
    </dgm:pt>
    <dgm:pt modelId="{F2AA206D-D55A-464A-BFD3-75A05A4B2F66}">
      <dgm:prSet/>
      <dgm:spPr/>
    </dgm:pt>
    <dgm:pt modelId="{39A50400-3C61-418B-9546-E39BC2CB0BE8}" type="parTrans" cxnId="{D426BE68-32A9-4135-A854-3A87011244AA}">
      <dgm:prSet/>
      <dgm:spPr/>
      <dgm:t>
        <a:bodyPr/>
        <a:lstStyle/>
        <a:p>
          <a:endParaRPr lang="hr-HR"/>
        </a:p>
      </dgm:t>
    </dgm:pt>
    <dgm:pt modelId="{62980908-34CE-45E4-91E5-CC9BA8805AFB}" type="sibTrans" cxnId="{D426BE68-32A9-4135-A854-3A87011244AA}">
      <dgm:prSet/>
      <dgm:spPr/>
      <dgm:t>
        <a:bodyPr/>
        <a:lstStyle/>
        <a:p>
          <a:endParaRPr lang="hr-HR"/>
        </a:p>
      </dgm:t>
    </dgm:pt>
    <dgm:pt modelId="{A047ABF5-D2F6-4620-BF02-5327575B5BD3}">
      <dgm:prSet/>
      <dgm:spPr/>
    </dgm:pt>
    <dgm:pt modelId="{3730A1D6-7617-4EDD-A955-08ACEC08A0CE}" type="parTrans" cxnId="{65A1A7BE-FF27-41AF-A144-7AFB081197A2}">
      <dgm:prSet/>
      <dgm:spPr/>
      <dgm:t>
        <a:bodyPr/>
        <a:lstStyle/>
        <a:p>
          <a:endParaRPr lang="hr-HR"/>
        </a:p>
      </dgm:t>
    </dgm:pt>
    <dgm:pt modelId="{788B4C1B-1C28-46DC-87EC-ADA970A5EDB7}" type="sibTrans" cxnId="{65A1A7BE-FF27-41AF-A144-7AFB081197A2}">
      <dgm:prSet/>
      <dgm:spPr/>
      <dgm:t>
        <a:bodyPr/>
        <a:lstStyle/>
        <a:p>
          <a:endParaRPr lang="hr-HR"/>
        </a:p>
      </dgm:t>
    </dgm:pt>
    <dgm:pt modelId="{F108EEA4-74D3-4126-9F69-E41A08671E23}">
      <dgm:prSet/>
      <dgm:spPr/>
    </dgm:pt>
    <dgm:pt modelId="{2CB07022-EFE9-42E9-8741-F63A96D22FC2}" type="parTrans" cxnId="{CDBEF3EF-B469-49E9-8AC6-C2C13BA3CC1B}">
      <dgm:prSet/>
      <dgm:spPr/>
      <dgm:t>
        <a:bodyPr/>
        <a:lstStyle/>
        <a:p>
          <a:endParaRPr lang="hr-HR"/>
        </a:p>
      </dgm:t>
    </dgm:pt>
    <dgm:pt modelId="{C8263579-09E7-4211-9539-868D68ACDB69}" type="sibTrans" cxnId="{CDBEF3EF-B469-49E9-8AC6-C2C13BA3CC1B}">
      <dgm:prSet/>
      <dgm:spPr/>
      <dgm:t>
        <a:bodyPr/>
        <a:lstStyle/>
        <a:p>
          <a:endParaRPr lang="hr-HR"/>
        </a:p>
      </dgm:t>
    </dgm:pt>
    <dgm:pt modelId="{C0B06EF0-F36C-4C1F-9CC9-E3DFA86C1EDE}">
      <dgm:prSet/>
      <dgm:spPr/>
    </dgm:pt>
    <dgm:pt modelId="{B6005634-3BD1-43DA-9E4B-8E9AA5F6880A}" type="parTrans" cxnId="{D2223700-9553-4CAA-9A74-0D87E7594E26}">
      <dgm:prSet/>
      <dgm:spPr/>
      <dgm:t>
        <a:bodyPr/>
        <a:lstStyle/>
        <a:p>
          <a:endParaRPr lang="hr-HR"/>
        </a:p>
      </dgm:t>
    </dgm:pt>
    <dgm:pt modelId="{3C1D5525-2087-481F-B151-01D5838279A2}" type="sibTrans" cxnId="{D2223700-9553-4CAA-9A74-0D87E7594E26}">
      <dgm:prSet/>
      <dgm:spPr/>
      <dgm:t>
        <a:bodyPr/>
        <a:lstStyle/>
        <a:p>
          <a:endParaRPr lang="hr-HR"/>
        </a:p>
      </dgm:t>
    </dgm:pt>
    <dgm:pt modelId="{531A17AC-7629-45D9-9136-24D28B26096D}">
      <dgm:prSet/>
      <dgm:spPr/>
    </dgm:pt>
    <dgm:pt modelId="{0F16E3BD-D40A-436C-99DD-DE755E7418A1}" type="parTrans" cxnId="{35379CDA-97DE-4325-A381-281465322F2A}">
      <dgm:prSet/>
      <dgm:spPr/>
      <dgm:t>
        <a:bodyPr/>
        <a:lstStyle/>
        <a:p>
          <a:endParaRPr lang="hr-HR"/>
        </a:p>
      </dgm:t>
    </dgm:pt>
    <dgm:pt modelId="{CF0057E2-0E18-433E-AFD5-E8D6ACFE6495}" type="sibTrans" cxnId="{35379CDA-97DE-4325-A381-281465322F2A}">
      <dgm:prSet/>
      <dgm:spPr/>
      <dgm:t>
        <a:bodyPr/>
        <a:lstStyle/>
        <a:p>
          <a:endParaRPr lang="hr-HR"/>
        </a:p>
      </dgm:t>
    </dgm:pt>
    <dgm:pt modelId="{19F0DD85-8853-41A3-A6B3-12A1D4CAB30B}">
      <dgm:prSet/>
      <dgm:spPr/>
    </dgm:pt>
    <dgm:pt modelId="{11790049-7F62-4945-9A0A-6BBFD5CB31F7}" type="parTrans" cxnId="{62A596CE-8238-457E-8059-A9A80EF2C41D}">
      <dgm:prSet/>
      <dgm:spPr/>
      <dgm:t>
        <a:bodyPr/>
        <a:lstStyle/>
        <a:p>
          <a:endParaRPr lang="hr-HR"/>
        </a:p>
      </dgm:t>
    </dgm:pt>
    <dgm:pt modelId="{6336CB2C-4A2C-4A9C-B9A4-7A8A8E2EA3D9}" type="sibTrans" cxnId="{62A596CE-8238-457E-8059-A9A80EF2C41D}">
      <dgm:prSet/>
      <dgm:spPr/>
      <dgm:t>
        <a:bodyPr/>
        <a:lstStyle/>
        <a:p>
          <a:endParaRPr lang="hr-HR"/>
        </a:p>
      </dgm:t>
    </dgm:pt>
    <dgm:pt modelId="{43E19E02-4662-4B33-BDF8-1FE95B55831F}">
      <dgm:prSet/>
      <dgm:spPr/>
      <dgm:t>
        <a:bodyPr/>
        <a:lstStyle/>
        <a:p>
          <a:endParaRPr lang="hr-HR" dirty="0"/>
        </a:p>
      </dgm:t>
    </dgm:pt>
    <dgm:pt modelId="{309515B1-5466-4000-A0C8-DA40D6B98E10}" type="parTrans" cxnId="{245A7960-D402-449C-B786-310387C5C5A8}">
      <dgm:prSet/>
      <dgm:spPr/>
      <dgm:t>
        <a:bodyPr/>
        <a:lstStyle/>
        <a:p>
          <a:endParaRPr lang="hr-HR"/>
        </a:p>
      </dgm:t>
    </dgm:pt>
    <dgm:pt modelId="{D560E220-3380-4715-87B4-435ADE7759CC}" type="sibTrans" cxnId="{245A7960-D402-449C-B786-310387C5C5A8}">
      <dgm:prSet/>
      <dgm:spPr/>
      <dgm:t>
        <a:bodyPr/>
        <a:lstStyle/>
        <a:p>
          <a:endParaRPr lang="hr-HR"/>
        </a:p>
      </dgm:t>
    </dgm:pt>
    <dgm:pt modelId="{B4391008-98E6-48F5-BA6D-6BF3339D2AD4}">
      <dgm:prSet/>
      <dgm:spPr/>
      <dgm:t>
        <a:bodyPr/>
        <a:lstStyle/>
        <a:p>
          <a:endParaRPr lang="hr-HR" dirty="0"/>
        </a:p>
      </dgm:t>
    </dgm:pt>
    <dgm:pt modelId="{30F92A00-17A5-4A1A-BE89-2B584640DE96}" type="parTrans" cxnId="{D676A647-9613-4C7D-B034-71325F7235F3}">
      <dgm:prSet/>
      <dgm:spPr/>
      <dgm:t>
        <a:bodyPr/>
        <a:lstStyle/>
        <a:p>
          <a:endParaRPr lang="hr-HR"/>
        </a:p>
      </dgm:t>
    </dgm:pt>
    <dgm:pt modelId="{D628629F-DD9F-49F0-9A26-CBE0044D8495}" type="sibTrans" cxnId="{D676A647-9613-4C7D-B034-71325F7235F3}">
      <dgm:prSet/>
      <dgm:spPr/>
      <dgm:t>
        <a:bodyPr/>
        <a:lstStyle/>
        <a:p>
          <a:endParaRPr lang="hr-HR"/>
        </a:p>
      </dgm:t>
    </dgm:pt>
    <dgm:pt modelId="{B18ECE5F-21F4-4A93-8B17-31C4EFAC87CA}">
      <dgm:prSet custT="1"/>
      <dgm:spPr>
        <a:ln>
          <a:solidFill>
            <a:srgbClr val="FFFF00"/>
          </a:solidFill>
        </a:ln>
      </dgm:spPr>
      <dgm:t>
        <a:bodyPr/>
        <a:lstStyle/>
        <a:p>
          <a:r>
            <a:rPr lang="hr-HR" sz="1800" b="1" dirty="0" smtClean="0">
              <a:latin typeface="+mj-lt"/>
            </a:rPr>
            <a:t>Stručna škola</a:t>
          </a:r>
          <a:endParaRPr lang="hr-HR" sz="1800" b="1" dirty="0">
            <a:latin typeface="+mj-lt"/>
          </a:endParaRPr>
        </a:p>
      </dgm:t>
    </dgm:pt>
    <dgm:pt modelId="{28F88088-5EFE-42C9-A800-F1C7453B532A}" type="parTrans" cxnId="{2A2C56BD-3DFD-4593-9BF2-1FE55098B00C}">
      <dgm:prSet/>
      <dgm:spPr/>
      <dgm:t>
        <a:bodyPr/>
        <a:lstStyle/>
        <a:p>
          <a:endParaRPr lang="hr-HR"/>
        </a:p>
      </dgm:t>
    </dgm:pt>
    <dgm:pt modelId="{DAD4D25D-43E6-4EC7-8982-C60C3D8BD08C}" type="sibTrans" cxnId="{2A2C56BD-3DFD-4593-9BF2-1FE55098B00C}">
      <dgm:prSet/>
      <dgm:spPr/>
      <dgm:t>
        <a:bodyPr/>
        <a:lstStyle/>
        <a:p>
          <a:endParaRPr lang="hr-HR"/>
        </a:p>
      </dgm:t>
    </dgm:pt>
    <dgm:pt modelId="{83AB0680-03B6-4474-9E4E-508BC20C71F1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hr-HR" dirty="0"/>
        </a:p>
      </dgm:t>
    </dgm:pt>
    <dgm:pt modelId="{1640C263-40C6-4999-9A34-055565E1C1BD}" type="parTrans" cxnId="{3A8E532C-07B5-496B-8B20-1B465CA6B1F9}">
      <dgm:prSet/>
      <dgm:spPr/>
      <dgm:t>
        <a:bodyPr/>
        <a:lstStyle/>
        <a:p>
          <a:endParaRPr lang="hr-HR"/>
        </a:p>
      </dgm:t>
    </dgm:pt>
    <dgm:pt modelId="{08795396-020F-4396-9C0F-76E932E3984A}" type="sibTrans" cxnId="{3A8E532C-07B5-496B-8B20-1B465CA6B1F9}">
      <dgm:prSet/>
      <dgm:spPr/>
      <dgm:t>
        <a:bodyPr/>
        <a:lstStyle/>
        <a:p>
          <a:endParaRPr lang="hr-HR"/>
        </a:p>
      </dgm:t>
    </dgm:pt>
    <dgm:pt modelId="{DF16845F-3218-44B3-A50D-E2E7B6248D57}">
      <dgm:prSet custT="1"/>
      <dgm:spPr/>
      <dgm:t>
        <a:bodyPr/>
        <a:lstStyle/>
        <a:p>
          <a:r>
            <a:rPr lang="hr-HR" sz="1800" b="1" dirty="0" smtClean="0">
              <a:latin typeface="+mj-lt"/>
            </a:rPr>
            <a:t>Trogodišnje zanimanje</a:t>
          </a:r>
          <a:endParaRPr lang="hr-HR" sz="1800" b="1" dirty="0">
            <a:latin typeface="+mj-lt"/>
          </a:endParaRPr>
        </a:p>
      </dgm:t>
    </dgm:pt>
    <dgm:pt modelId="{BBF0CD98-2FD8-4FA3-BB8E-CC18D3E6D6DF}" type="parTrans" cxnId="{AEAF91B3-9A80-49A2-B710-9126B6A0B375}">
      <dgm:prSet/>
      <dgm:spPr/>
      <dgm:t>
        <a:bodyPr/>
        <a:lstStyle/>
        <a:p>
          <a:endParaRPr lang="hr-HR"/>
        </a:p>
      </dgm:t>
    </dgm:pt>
    <dgm:pt modelId="{DB7654D1-9F23-4784-8F15-72BB64822E90}" type="sibTrans" cxnId="{AEAF91B3-9A80-49A2-B710-9126B6A0B375}">
      <dgm:prSet/>
      <dgm:spPr/>
      <dgm:t>
        <a:bodyPr/>
        <a:lstStyle/>
        <a:p>
          <a:endParaRPr lang="hr-HR"/>
        </a:p>
      </dgm:t>
    </dgm:pt>
    <dgm:pt modelId="{0F3ED987-12CA-4270-88C1-6C2CFDA0FBD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hr-HR" dirty="0"/>
        </a:p>
      </dgm:t>
    </dgm:pt>
    <dgm:pt modelId="{95649227-FC51-4424-B959-43014F640820}" type="parTrans" cxnId="{85A1031F-17FA-4EE9-A472-B040311DAF02}">
      <dgm:prSet/>
      <dgm:spPr/>
      <dgm:t>
        <a:bodyPr/>
        <a:lstStyle/>
        <a:p>
          <a:endParaRPr lang="hr-HR"/>
        </a:p>
      </dgm:t>
    </dgm:pt>
    <dgm:pt modelId="{947A5249-2B08-4E90-822D-8256060183DE}" type="sibTrans" cxnId="{85A1031F-17FA-4EE9-A472-B040311DAF02}">
      <dgm:prSet/>
      <dgm:spPr/>
      <dgm:t>
        <a:bodyPr/>
        <a:lstStyle/>
        <a:p>
          <a:endParaRPr lang="hr-HR"/>
        </a:p>
      </dgm:t>
    </dgm:pt>
    <dgm:pt modelId="{B2BB2B55-0893-41D2-B177-4A0D100F113A}">
      <dgm:prSet custT="1"/>
      <dgm:spPr/>
      <dgm:t>
        <a:bodyPr/>
        <a:lstStyle/>
        <a:p>
          <a:r>
            <a:rPr lang="hr-HR" sz="1800" b="1" dirty="0" smtClean="0">
              <a:latin typeface="+mj-lt"/>
            </a:rPr>
            <a:t>rukovalac rudarske mehanizacije na povšinskom kopu</a:t>
          </a:r>
        </a:p>
        <a:p>
          <a:r>
            <a:rPr lang="hr-HR" sz="1800" b="1" dirty="0" smtClean="0">
              <a:latin typeface="+mj-lt"/>
            </a:rPr>
            <a:t>        1 </a:t>
          </a:r>
          <a:r>
            <a:rPr lang="hr-HR" sz="1800" b="1" dirty="0" smtClean="0"/>
            <a:t>odjeljenje</a:t>
          </a:r>
          <a:endParaRPr lang="hr-HR" sz="1800" b="1" dirty="0"/>
        </a:p>
      </dgm:t>
    </dgm:pt>
    <dgm:pt modelId="{854B15D7-08FD-41E3-9E2B-4233ACAAE433}" type="parTrans" cxnId="{4C809CD1-C909-4B16-B70D-1538692EA224}">
      <dgm:prSet/>
      <dgm:spPr/>
      <dgm:t>
        <a:bodyPr/>
        <a:lstStyle/>
        <a:p>
          <a:endParaRPr lang="hr-HR"/>
        </a:p>
      </dgm:t>
    </dgm:pt>
    <dgm:pt modelId="{B78B165B-45E5-41B1-8121-4134CB09B643}" type="sibTrans" cxnId="{4C809CD1-C909-4B16-B70D-1538692EA224}">
      <dgm:prSet/>
      <dgm:spPr/>
      <dgm:t>
        <a:bodyPr/>
        <a:lstStyle/>
        <a:p>
          <a:endParaRPr lang="hr-HR"/>
        </a:p>
      </dgm:t>
    </dgm:pt>
    <dgm:pt modelId="{3DD5496E-7905-41BA-8304-C8EC15AE06A8}">
      <dgm:prSet/>
      <dgm:spPr/>
      <dgm:t>
        <a:bodyPr/>
        <a:lstStyle/>
        <a:p>
          <a:endParaRPr lang="hr-HR" dirty="0"/>
        </a:p>
      </dgm:t>
    </dgm:pt>
    <dgm:pt modelId="{1A76627C-C11A-449B-B7DB-E8CC1385AB69}" type="sibTrans" cxnId="{6685B909-ADB7-468F-92F1-6285BE058C16}">
      <dgm:prSet/>
      <dgm:spPr/>
      <dgm:t>
        <a:bodyPr/>
        <a:lstStyle/>
        <a:p>
          <a:endParaRPr lang="hr-HR"/>
        </a:p>
      </dgm:t>
    </dgm:pt>
    <dgm:pt modelId="{1416CCBC-230D-462D-A168-5E351ED13DBD}" type="parTrans" cxnId="{6685B909-ADB7-468F-92F1-6285BE058C16}">
      <dgm:prSet/>
      <dgm:spPr/>
      <dgm:t>
        <a:bodyPr/>
        <a:lstStyle/>
        <a:p>
          <a:endParaRPr lang="hr-HR"/>
        </a:p>
      </dgm:t>
    </dgm:pt>
    <dgm:pt modelId="{C46C9A79-AA93-40DC-8D08-32524291C331}" type="pres">
      <dgm:prSet presAssocID="{A8D0EB14-3650-4180-977E-1A3A0663D77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A355AA4-F82C-4EAD-BC7C-5D234CF05A9D}" type="pres">
      <dgm:prSet presAssocID="{0BF02485-10DB-49A6-9474-11C8777AD844}" presName="circle1" presStyleLbl="node1" presStyleIdx="0" presStyleCnt="7" custScaleY="99173" custLinFactNeighborX="-24" custLinFactNeighborY="696"/>
      <dgm:spPr>
        <a:ln w="76200">
          <a:solidFill>
            <a:srgbClr val="FFFF00"/>
          </a:solidFill>
        </a:ln>
      </dgm:spPr>
    </dgm:pt>
    <dgm:pt modelId="{BC9EF59E-6456-481E-A42A-256C69514094}" type="pres">
      <dgm:prSet presAssocID="{0BF02485-10DB-49A6-9474-11C8777AD844}" presName="space" presStyleCnt="0"/>
      <dgm:spPr/>
    </dgm:pt>
    <dgm:pt modelId="{E5BBCE0E-0F84-44DC-A4A9-64BE6113B6F6}" type="pres">
      <dgm:prSet presAssocID="{0BF02485-10DB-49A6-9474-11C8777AD844}" presName="rect1" presStyleLbl="alignAcc1" presStyleIdx="0" presStyleCnt="7" custScaleY="100000" custLinFactNeighborX="-14" custLinFactNeighborY="-268"/>
      <dgm:spPr/>
      <dgm:t>
        <a:bodyPr/>
        <a:lstStyle/>
        <a:p>
          <a:endParaRPr lang="hr-HR"/>
        </a:p>
      </dgm:t>
    </dgm:pt>
    <dgm:pt modelId="{B2E2BAA6-6852-4FC5-833E-EF0B0DE269B8}" type="pres">
      <dgm:prSet presAssocID="{B18ECE5F-21F4-4A93-8B17-31C4EFAC87CA}" presName="vertSpace2" presStyleLbl="node1" presStyleIdx="0" presStyleCnt="7"/>
      <dgm:spPr/>
    </dgm:pt>
    <dgm:pt modelId="{FD27B3FF-57BA-4FDE-84B3-51FA2C18473D}" type="pres">
      <dgm:prSet presAssocID="{B18ECE5F-21F4-4A93-8B17-31C4EFAC87CA}" presName="circle2" presStyleLbl="node1" presStyleIdx="1" presStyleCnt="7" custScaleX="58299" custScaleY="78787" custLinFactNeighborX="20812" custLinFactNeighborY="37055"/>
      <dgm:spPr>
        <a:ln w="76200">
          <a:solidFill>
            <a:srgbClr val="FFFF00"/>
          </a:solidFill>
        </a:ln>
      </dgm:spPr>
    </dgm:pt>
    <dgm:pt modelId="{E9BBDC3D-4D00-4A22-95A3-885CE885A409}" type="pres">
      <dgm:prSet presAssocID="{B18ECE5F-21F4-4A93-8B17-31C4EFAC87CA}" presName="rect2" presStyleLbl="alignAcc1" presStyleIdx="1" presStyleCnt="7"/>
      <dgm:spPr/>
      <dgm:t>
        <a:bodyPr/>
        <a:lstStyle/>
        <a:p>
          <a:endParaRPr lang="hr-HR"/>
        </a:p>
      </dgm:t>
    </dgm:pt>
    <dgm:pt modelId="{23ABDCFD-D34D-4237-B599-8B2D0EE400EE}" type="pres">
      <dgm:prSet presAssocID="{83AB0680-03B6-4474-9E4E-508BC20C71F1}" presName="vertSpace3" presStyleLbl="node1" presStyleIdx="1" presStyleCnt="7"/>
      <dgm:spPr/>
    </dgm:pt>
    <dgm:pt modelId="{C64413F4-6E38-41CF-A6AB-8E37D70A2525}" type="pres">
      <dgm:prSet presAssocID="{83AB0680-03B6-4474-9E4E-508BC20C71F1}" presName="circle3" presStyleLbl="node1" presStyleIdx="2" presStyleCnt="7" custScaleX="129917" custScaleY="126426"/>
      <dgm:spPr>
        <a:ln w="76200">
          <a:solidFill>
            <a:srgbClr val="FFFF00"/>
          </a:solidFill>
        </a:ln>
      </dgm:spPr>
    </dgm:pt>
    <dgm:pt modelId="{A9A766A8-7673-48DF-906E-32888D95E103}" type="pres">
      <dgm:prSet presAssocID="{83AB0680-03B6-4474-9E4E-508BC20C71F1}" presName="rect3" presStyleLbl="alignAcc1" presStyleIdx="2" presStyleCnt="7"/>
      <dgm:spPr/>
    </dgm:pt>
    <dgm:pt modelId="{DFC7A266-98A3-4CB7-B298-6F6A76FE77DA}" type="pres">
      <dgm:prSet presAssocID="{DF16845F-3218-44B3-A50D-E2E7B6248D57}" presName="vertSpace4" presStyleLbl="node1" presStyleIdx="2" presStyleCnt="7"/>
      <dgm:spPr/>
    </dgm:pt>
    <dgm:pt modelId="{1336FFEE-65DD-43EB-A05C-CD7CEADBFCA8}" type="pres">
      <dgm:prSet presAssocID="{DF16845F-3218-44B3-A50D-E2E7B6248D57}" presName="circle4" presStyleLbl="node1" presStyleIdx="3" presStyleCnt="7" custScaleX="155331" custScaleY="144953"/>
      <dgm:spPr>
        <a:ln w="76200">
          <a:solidFill>
            <a:srgbClr val="FFFF00"/>
          </a:solidFill>
        </a:ln>
      </dgm:spPr>
    </dgm:pt>
    <dgm:pt modelId="{773D4678-772D-46B2-BE0A-ADC9D94AE6EB}" type="pres">
      <dgm:prSet presAssocID="{DF16845F-3218-44B3-A50D-E2E7B6248D57}" presName="rect4" presStyleLbl="alignAcc1" presStyleIdx="3" presStyleCnt="7" custScaleX="101361" custLinFactNeighborX="667" custLinFactNeighborY="-9954"/>
      <dgm:spPr/>
      <dgm:t>
        <a:bodyPr/>
        <a:lstStyle/>
        <a:p>
          <a:endParaRPr lang="hr-HR"/>
        </a:p>
      </dgm:t>
    </dgm:pt>
    <dgm:pt modelId="{A5A982B3-B862-489F-BCF6-126236C7C39F}" type="pres">
      <dgm:prSet presAssocID="{0F3ED987-12CA-4270-88C1-6C2CFDA0FBD5}" presName="vertSpace5" presStyleLbl="node1" presStyleIdx="3" presStyleCnt="7"/>
      <dgm:spPr/>
    </dgm:pt>
    <dgm:pt modelId="{DF489126-7B7A-4407-A0E3-E3F693978CED}" type="pres">
      <dgm:prSet presAssocID="{0F3ED987-12CA-4270-88C1-6C2CFDA0FBD5}" presName="circle5" presStyleLbl="node1" presStyleIdx="4" presStyleCnt="7" custScaleX="199806" custScaleY="180752"/>
      <dgm:spPr>
        <a:ln w="76200">
          <a:solidFill>
            <a:srgbClr val="FFFF00"/>
          </a:solidFill>
        </a:ln>
      </dgm:spPr>
    </dgm:pt>
    <dgm:pt modelId="{EBD7F1F2-3AAE-4EC5-BE71-B3BEC364E990}" type="pres">
      <dgm:prSet presAssocID="{0F3ED987-12CA-4270-88C1-6C2CFDA0FBD5}" presName="rect5" presStyleLbl="alignAcc1" presStyleIdx="4" presStyleCnt="7" custScaleY="48338" custLinFactNeighborX="-14" custLinFactNeighborY="16409"/>
      <dgm:spPr/>
    </dgm:pt>
    <dgm:pt modelId="{265C8469-552B-484A-9FDD-7CD21A19A51A}" type="pres">
      <dgm:prSet presAssocID="{B2BB2B55-0893-41D2-B177-4A0D100F113A}" presName="vertSpace6" presStyleLbl="node1" presStyleIdx="4" presStyleCnt="7"/>
      <dgm:spPr/>
    </dgm:pt>
    <dgm:pt modelId="{CA0B646D-E509-412C-A9E0-090AF051B286}" type="pres">
      <dgm:prSet presAssocID="{B2BB2B55-0893-41D2-B177-4A0D100F113A}" presName="circle6" presStyleLbl="node1" presStyleIdx="5" presStyleCnt="7" custScaleX="275612" custScaleY="250016"/>
      <dgm:spPr>
        <a:ln w="76200">
          <a:solidFill>
            <a:srgbClr val="FFFF00"/>
          </a:solidFill>
        </a:ln>
      </dgm:spPr>
    </dgm:pt>
    <dgm:pt modelId="{0821E188-77F1-43CC-A461-626807D5FC87}" type="pres">
      <dgm:prSet presAssocID="{B2BB2B55-0893-41D2-B177-4A0D100F113A}" presName="rect6" presStyleLbl="alignAcc1" presStyleIdx="5" presStyleCnt="7" custScaleY="108179" custLinFactNeighborX="1167" custLinFactNeighborY="-42714"/>
      <dgm:spPr/>
      <dgm:t>
        <a:bodyPr/>
        <a:lstStyle/>
        <a:p>
          <a:endParaRPr lang="hr-HR"/>
        </a:p>
      </dgm:t>
    </dgm:pt>
    <dgm:pt modelId="{DE7E2266-5B77-4C01-8C10-4CA27228C781}" type="pres">
      <dgm:prSet presAssocID="{3DD5496E-7905-41BA-8304-C8EC15AE06A8}" presName="vertSpace7" presStyleLbl="node1" presStyleIdx="5" presStyleCnt="7"/>
      <dgm:spPr/>
    </dgm:pt>
    <dgm:pt modelId="{775D00F1-CA69-4BA1-9A1D-E1BEF5960460}" type="pres">
      <dgm:prSet presAssocID="{3DD5496E-7905-41BA-8304-C8EC15AE06A8}" presName="circle7" presStyleLbl="node1" presStyleIdx="6" presStyleCnt="7" custScaleX="366391" custScaleY="394748" custLinFactNeighborX="-163" custLinFactNeighborY="56276"/>
      <dgm:spPr>
        <a:ln w="76200">
          <a:solidFill>
            <a:srgbClr val="FFFF00"/>
          </a:solidFill>
        </a:ln>
      </dgm:spPr>
    </dgm:pt>
    <dgm:pt modelId="{BBA0D86A-B790-4E87-81C7-C7FA4F230EF0}" type="pres">
      <dgm:prSet presAssocID="{3DD5496E-7905-41BA-8304-C8EC15AE06A8}" presName="rect7" presStyleLbl="alignAcc1" presStyleIdx="6" presStyleCnt="7" custScaleY="72235" custLinFactNeighborX="1167" custLinFactNeighborY="36022"/>
      <dgm:spPr/>
      <dgm:t>
        <a:bodyPr/>
        <a:lstStyle/>
        <a:p>
          <a:endParaRPr lang="hr-HR"/>
        </a:p>
      </dgm:t>
    </dgm:pt>
    <dgm:pt modelId="{089622C2-5936-408C-93FF-A5853592EDDD}" type="pres">
      <dgm:prSet presAssocID="{0BF02485-10DB-49A6-9474-11C8777AD844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EF0BBD-B44C-4359-86E6-CDBFBF93B3DC}" type="pres">
      <dgm:prSet presAssocID="{B18ECE5F-21F4-4A93-8B17-31C4EFAC87CA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B47330-9A4C-426B-BD4B-8C82D1AF6966}" type="pres">
      <dgm:prSet presAssocID="{83AB0680-03B6-4474-9E4E-508BC20C71F1}" presName="rect3ParTxNoCh" presStyleLbl="alignAcc1" presStyleIdx="6" presStyleCnt="7">
        <dgm:presLayoutVars>
          <dgm:chMax val="1"/>
          <dgm:bulletEnabled val="1"/>
        </dgm:presLayoutVars>
      </dgm:prSet>
      <dgm:spPr/>
    </dgm:pt>
    <dgm:pt modelId="{0C13DAA5-F27B-4449-BC9D-775C87CA49F0}" type="pres">
      <dgm:prSet presAssocID="{DF16845F-3218-44B3-A50D-E2E7B6248D57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F46E94-ADF6-4D49-AC3B-837238CEEE0B}" type="pres">
      <dgm:prSet presAssocID="{0F3ED987-12CA-4270-88C1-6C2CFDA0FBD5}" presName="rect5ParTxNoCh" presStyleLbl="alignAcc1" presStyleIdx="6" presStyleCnt="7">
        <dgm:presLayoutVars>
          <dgm:chMax val="1"/>
          <dgm:bulletEnabled val="1"/>
        </dgm:presLayoutVars>
      </dgm:prSet>
      <dgm:spPr/>
    </dgm:pt>
    <dgm:pt modelId="{3E1696B5-C224-4441-BE25-4E4350F96658}" type="pres">
      <dgm:prSet presAssocID="{B2BB2B55-0893-41D2-B177-4A0D100F113A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489869-9F87-4BCA-8836-9A78A75A33E4}" type="pres">
      <dgm:prSet presAssocID="{3DD5496E-7905-41BA-8304-C8EC15AE06A8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517BBD-4B5F-48E3-A839-F26D33DAB742}" srcId="{A8D0EB14-3650-4180-977E-1A3A0663D779}" destId="{0BF02485-10DB-49A6-9474-11C8777AD844}" srcOrd="0" destOrd="0" parTransId="{443B79FB-D0DB-4565-8D46-7C7DB14E7A88}" sibTransId="{5ED237D7-BD8C-4694-8F59-6624671F9B5C}"/>
    <dgm:cxn modelId="{54636389-BB44-4B55-B8E6-F2A023E1A698}" type="presOf" srcId="{0F3ED987-12CA-4270-88C1-6C2CFDA0FBD5}" destId="{A2F46E94-ADF6-4D49-AC3B-837238CEEE0B}" srcOrd="1" destOrd="0" presId="urn:microsoft.com/office/officeart/2005/8/layout/target3"/>
    <dgm:cxn modelId="{F75CF68D-1336-427C-8259-C36874F5D146}" srcId="{A8D0EB14-3650-4180-977E-1A3A0663D779}" destId="{D7A384A1-CDA7-4394-9ED0-5B3D2B3BFD5A}" srcOrd="13" destOrd="0" parTransId="{995B7C0B-033D-46C2-93E3-C2A31BA0D553}" sibTransId="{E56E1A36-B8E9-4823-AB73-158070F18313}"/>
    <dgm:cxn modelId="{1B17F55D-CEAA-43E9-9950-A02F75687545}" type="presOf" srcId="{0F3ED987-12CA-4270-88C1-6C2CFDA0FBD5}" destId="{EBD7F1F2-3AAE-4EC5-BE71-B3BEC364E990}" srcOrd="0" destOrd="0" presId="urn:microsoft.com/office/officeart/2005/8/layout/target3"/>
    <dgm:cxn modelId="{D676A647-9613-4C7D-B034-71325F7235F3}" srcId="{A8D0EB14-3650-4180-977E-1A3A0663D779}" destId="{B4391008-98E6-48F5-BA6D-6BF3339D2AD4}" srcOrd="7" destOrd="0" parTransId="{30F92A00-17A5-4A1A-BE89-2B584640DE96}" sibTransId="{D628629F-DD9F-49F0-9A26-CBE0044D8495}"/>
    <dgm:cxn modelId="{45117621-2CBF-44A0-9F5D-109E997FFA74}" type="presOf" srcId="{83AB0680-03B6-4474-9E4E-508BC20C71F1}" destId="{BDB47330-9A4C-426B-BD4B-8C82D1AF6966}" srcOrd="1" destOrd="0" presId="urn:microsoft.com/office/officeart/2005/8/layout/target3"/>
    <dgm:cxn modelId="{D426BE68-32A9-4135-A854-3A87011244AA}" srcId="{A8D0EB14-3650-4180-977E-1A3A0663D779}" destId="{F2AA206D-D55A-464A-BFD3-75A05A4B2F66}" srcOrd="14" destOrd="0" parTransId="{39A50400-3C61-418B-9546-E39BC2CB0BE8}" sibTransId="{62980908-34CE-45E4-91E5-CC9BA8805AFB}"/>
    <dgm:cxn modelId="{05F3C668-D69E-434D-B6CC-25B1B8D8A331}" type="presOf" srcId="{B18ECE5F-21F4-4A93-8B17-31C4EFAC87CA}" destId="{E9BBDC3D-4D00-4A22-95A3-885CE885A409}" srcOrd="0" destOrd="0" presId="urn:microsoft.com/office/officeart/2005/8/layout/target3"/>
    <dgm:cxn modelId="{EC14D6D6-A229-40C0-8B4B-FAB269E156A5}" type="presOf" srcId="{DF16845F-3218-44B3-A50D-E2E7B6248D57}" destId="{773D4678-772D-46B2-BE0A-ADC9D94AE6EB}" srcOrd="0" destOrd="0" presId="urn:microsoft.com/office/officeart/2005/8/layout/target3"/>
    <dgm:cxn modelId="{35379CDA-97DE-4325-A381-281465322F2A}" srcId="{A8D0EB14-3650-4180-977E-1A3A0663D779}" destId="{531A17AC-7629-45D9-9136-24D28B26096D}" srcOrd="18" destOrd="0" parTransId="{0F16E3BD-D40A-436C-99DD-DE755E7418A1}" sibTransId="{CF0057E2-0E18-433E-AFD5-E8D6ACFE6495}"/>
    <dgm:cxn modelId="{32557E20-26DA-41CD-BCD0-D38AB7020493}" type="presOf" srcId="{B18ECE5F-21F4-4A93-8B17-31C4EFAC87CA}" destId="{27EF0BBD-B44C-4359-86E6-CDBFBF93B3DC}" srcOrd="1" destOrd="0" presId="urn:microsoft.com/office/officeart/2005/8/layout/target3"/>
    <dgm:cxn modelId="{85A1031F-17FA-4EE9-A472-B040311DAF02}" srcId="{A8D0EB14-3650-4180-977E-1A3A0663D779}" destId="{0F3ED987-12CA-4270-88C1-6C2CFDA0FBD5}" srcOrd="4" destOrd="0" parTransId="{95649227-FC51-4424-B959-43014F640820}" sibTransId="{947A5249-2B08-4E90-822D-8256060183DE}"/>
    <dgm:cxn modelId="{0895B3E0-DA37-48E7-AE91-D93FB814F0D5}" type="presOf" srcId="{DF16845F-3218-44B3-A50D-E2E7B6248D57}" destId="{0C13DAA5-F27B-4449-BC9D-775C87CA49F0}" srcOrd="1" destOrd="0" presId="urn:microsoft.com/office/officeart/2005/8/layout/target3"/>
    <dgm:cxn modelId="{D2223700-9553-4CAA-9A74-0D87E7594E26}" srcId="{A8D0EB14-3650-4180-977E-1A3A0663D779}" destId="{C0B06EF0-F36C-4C1F-9CC9-E3DFA86C1EDE}" srcOrd="17" destOrd="0" parTransId="{B6005634-3BD1-43DA-9E4B-8E9AA5F6880A}" sibTransId="{3C1D5525-2087-481F-B151-01D5838279A2}"/>
    <dgm:cxn modelId="{CDBEF3EF-B469-49E9-8AC6-C2C13BA3CC1B}" srcId="{A8D0EB14-3650-4180-977E-1A3A0663D779}" destId="{F108EEA4-74D3-4126-9F69-E41A08671E23}" srcOrd="16" destOrd="0" parTransId="{2CB07022-EFE9-42E9-8741-F63A96D22FC2}" sibTransId="{C8263579-09E7-4211-9539-868D68ACDB69}"/>
    <dgm:cxn modelId="{4AC65B37-5678-423F-A381-5CECFAFA6E7E}" type="presOf" srcId="{3DD5496E-7905-41BA-8304-C8EC15AE06A8}" destId="{EE489869-9F87-4BCA-8836-9A78A75A33E4}" srcOrd="1" destOrd="0" presId="urn:microsoft.com/office/officeart/2005/8/layout/target3"/>
    <dgm:cxn modelId="{2A2C56BD-3DFD-4593-9BF2-1FE55098B00C}" srcId="{A8D0EB14-3650-4180-977E-1A3A0663D779}" destId="{B18ECE5F-21F4-4A93-8B17-31C4EFAC87CA}" srcOrd="1" destOrd="0" parTransId="{28F88088-5EFE-42C9-A800-F1C7453B532A}" sibTransId="{DAD4D25D-43E6-4EC7-8982-C60C3D8BD08C}"/>
    <dgm:cxn modelId="{245A7960-D402-449C-B786-310387C5C5A8}" srcId="{A8D0EB14-3650-4180-977E-1A3A0663D779}" destId="{43E19E02-4662-4B33-BDF8-1FE95B55831F}" srcOrd="9" destOrd="0" parTransId="{309515B1-5466-4000-A0C8-DA40D6B98E10}" sibTransId="{D560E220-3380-4715-87B4-435ADE7759CC}"/>
    <dgm:cxn modelId="{6685B909-ADB7-468F-92F1-6285BE058C16}" srcId="{A8D0EB14-3650-4180-977E-1A3A0663D779}" destId="{3DD5496E-7905-41BA-8304-C8EC15AE06A8}" srcOrd="6" destOrd="0" parTransId="{1416CCBC-230D-462D-A168-5E351ED13DBD}" sibTransId="{1A76627C-C11A-449B-B7DB-E8CC1385AB69}"/>
    <dgm:cxn modelId="{65A1A7BE-FF27-41AF-A144-7AFB081197A2}" srcId="{A8D0EB14-3650-4180-977E-1A3A0663D779}" destId="{A047ABF5-D2F6-4620-BF02-5327575B5BD3}" srcOrd="15" destOrd="0" parTransId="{3730A1D6-7617-4EDD-A955-08ACEC08A0CE}" sibTransId="{788B4C1B-1C28-46DC-87EC-ADA970A5EDB7}"/>
    <dgm:cxn modelId="{EF6B68F5-DB3F-4C81-ACB5-31E471ADEEC5}" srcId="{A8D0EB14-3650-4180-977E-1A3A0663D779}" destId="{8F12A0CE-7A38-4561-B5BB-0B0FAC466F4F}" srcOrd="12" destOrd="0" parTransId="{E074D74F-2412-4939-BB39-B9C2B3CF6616}" sibTransId="{8950F618-B11C-4070-9A92-3B1A4813A883}"/>
    <dgm:cxn modelId="{AADE8291-53EF-4D91-8CE9-F482ADADD1F3}" type="presOf" srcId="{0BF02485-10DB-49A6-9474-11C8777AD844}" destId="{089622C2-5936-408C-93FF-A5853592EDDD}" srcOrd="1" destOrd="0" presId="urn:microsoft.com/office/officeart/2005/8/layout/target3"/>
    <dgm:cxn modelId="{4C809CD1-C909-4B16-B70D-1538692EA224}" srcId="{A8D0EB14-3650-4180-977E-1A3A0663D779}" destId="{B2BB2B55-0893-41D2-B177-4A0D100F113A}" srcOrd="5" destOrd="0" parTransId="{854B15D7-08FD-41E3-9E2B-4233ACAAE433}" sibTransId="{B78B165B-45E5-41B1-8121-4134CB09B643}"/>
    <dgm:cxn modelId="{8EF94180-8A08-4370-917E-496E02EA884B}" type="presOf" srcId="{3DD5496E-7905-41BA-8304-C8EC15AE06A8}" destId="{BBA0D86A-B790-4E87-81C7-C7FA4F230EF0}" srcOrd="0" destOrd="0" presId="urn:microsoft.com/office/officeart/2005/8/layout/target3"/>
    <dgm:cxn modelId="{422ED471-09CB-44DA-81B2-275A18DE4752}" srcId="{A8D0EB14-3650-4180-977E-1A3A0663D779}" destId="{475B3AE5-1A25-4062-8F33-30099E94DFA1}" srcOrd="11" destOrd="0" parTransId="{D5B51A07-6A90-4BD4-9828-7A677601B5B6}" sibTransId="{8FBE1C82-08AB-4467-9A5D-89D1712C972D}"/>
    <dgm:cxn modelId="{3899BF0E-CF73-473C-8153-1F72B762CDDF}" srcId="{A8D0EB14-3650-4180-977E-1A3A0663D779}" destId="{8D787163-2657-41E7-91A4-92AD9B715059}" srcOrd="10" destOrd="0" parTransId="{C285CD71-ACAB-47F3-AB5A-9ABA473FC062}" sibTransId="{0BD5CA85-1E66-4A74-90E2-4DD4C415EB0B}"/>
    <dgm:cxn modelId="{93F2F3BB-E50A-430D-BD42-8768103FEA5B}" type="presOf" srcId="{B2BB2B55-0893-41D2-B177-4A0D100F113A}" destId="{3E1696B5-C224-4441-BE25-4E4350F96658}" srcOrd="1" destOrd="0" presId="urn:microsoft.com/office/officeart/2005/8/layout/target3"/>
    <dgm:cxn modelId="{1237A9CD-E160-4FBA-BE6A-A64F46C39046}" type="presOf" srcId="{83AB0680-03B6-4474-9E4E-508BC20C71F1}" destId="{A9A766A8-7673-48DF-906E-32888D95E103}" srcOrd="0" destOrd="0" presId="urn:microsoft.com/office/officeart/2005/8/layout/target3"/>
    <dgm:cxn modelId="{3A8E532C-07B5-496B-8B20-1B465CA6B1F9}" srcId="{A8D0EB14-3650-4180-977E-1A3A0663D779}" destId="{83AB0680-03B6-4474-9E4E-508BC20C71F1}" srcOrd="2" destOrd="0" parTransId="{1640C263-40C6-4999-9A34-055565E1C1BD}" sibTransId="{08795396-020F-4396-9C0F-76E932E3984A}"/>
    <dgm:cxn modelId="{0894A26F-1A03-4685-A41A-0092DDF748C7}" type="presOf" srcId="{0BF02485-10DB-49A6-9474-11C8777AD844}" destId="{E5BBCE0E-0F84-44DC-A4A9-64BE6113B6F6}" srcOrd="0" destOrd="0" presId="urn:microsoft.com/office/officeart/2005/8/layout/target3"/>
    <dgm:cxn modelId="{62A596CE-8238-457E-8059-A9A80EF2C41D}" srcId="{A8D0EB14-3650-4180-977E-1A3A0663D779}" destId="{19F0DD85-8853-41A3-A6B3-12A1D4CAB30B}" srcOrd="8" destOrd="0" parTransId="{11790049-7F62-4945-9A0A-6BBFD5CB31F7}" sibTransId="{6336CB2C-4A2C-4A9C-B9A4-7A8A8E2EA3D9}"/>
    <dgm:cxn modelId="{AEAF91B3-9A80-49A2-B710-9126B6A0B375}" srcId="{A8D0EB14-3650-4180-977E-1A3A0663D779}" destId="{DF16845F-3218-44B3-A50D-E2E7B6248D57}" srcOrd="3" destOrd="0" parTransId="{BBF0CD98-2FD8-4FA3-BB8E-CC18D3E6D6DF}" sibTransId="{DB7654D1-9F23-4784-8F15-72BB64822E90}"/>
    <dgm:cxn modelId="{6D5DC991-C6F1-4AF5-8B91-D257A020788F}" type="presOf" srcId="{A8D0EB14-3650-4180-977E-1A3A0663D779}" destId="{C46C9A79-AA93-40DC-8D08-32524291C331}" srcOrd="0" destOrd="0" presId="urn:microsoft.com/office/officeart/2005/8/layout/target3"/>
    <dgm:cxn modelId="{99F2A7FB-3BE9-455E-BDA8-46372F40D0D7}" type="presOf" srcId="{B2BB2B55-0893-41D2-B177-4A0D100F113A}" destId="{0821E188-77F1-43CC-A461-626807D5FC87}" srcOrd="0" destOrd="0" presId="urn:microsoft.com/office/officeart/2005/8/layout/target3"/>
    <dgm:cxn modelId="{875A6C90-4FFA-4A25-A2D9-45F559BFF3A7}" type="presParOf" srcId="{C46C9A79-AA93-40DC-8D08-32524291C331}" destId="{CA355AA4-F82C-4EAD-BC7C-5D234CF05A9D}" srcOrd="0" destOrd="0" presId="urn:microsoft.com/office/officeart/2005/8/layout/target3"/>
    <dgm:cxn modelId="{D9EAD9B0-0188-4A6A-9AE8-78927D538DFE}" type="presParOf" srcId="{C46C9A79-AA93-40DC-8D08-32524291C331}" destId="{BC9EF59E-6456-481E-A42A-256C69514094}" srcOrd="1" destOrd="0" presId="urn:microsoft.com/office/officeart/2005/8/layout/target3"/>
    <dgm:cxn modelId="{7C320358-0E53-4F29-AF25-EF608EE55C87}" type="presParOf" srcId="{C46C9A79-AA93-40DC-8D08-32524291C331}" destId="{E5BBCE0E-0F84-44DC-A4A9-64BE6113B6F6}" srcOrd="2" destOrd="0" presId="urn:microsoft.com/office/officeart/2005/8/layout/target3"/>
    <dgm:cxn modelId="{B0FDBC51-5277-4EBA-A17A-B128AAC8224C}" type="presParOf" srcId="{C46C9A79-AA93-40DC-8D08-32524291C331}" destId="{B2E2BAA6-6852-4FC5-833E-EF0B0DE269B8}" srcOrd="3" destOrd="0" presId="urn:microsoft.com/office/officeart/2005/8/layout/target3"/>
    <dgm:cxn modelId="{B035DB4A-4EA8-4919-95DC-4051D76CE548}" type="presParOf" srcId="{C46C9A79-AA93-40DC-8D08-32524291C331}" destId="{FD27B3FF-57BA-4FDE-84B3-51FA2C18473D}" srcOrd="4" destOrd="0" presId="urn:microsoft.com/office/officeart/2005/8/layout/target3"/>
    <dgm:cxn modelId="{0936696B-2E7E-4C63-9F80-9ED871DEA0BE}" type="presParOf" srcId="{C46C9A79-AA93-40DC-8D08-32524291C331}" destId="{E9BBDC3D-4D00-4A22-95A3-885CE885A409}" srcOrd="5" destOrd="0" presId="urn:microsoft.com/office/officeart/2005/8/layout/target3"/>
    <dgm:cxn modelId="{1877C47C-7464-4A65-9AAB-9CB2DCD76D83}" type="presParOf" srcId="{C46C9A79-AA93-40DC-8D08-32524291C331}" destId="{23ABDCFD-D34D-4237-B599-8B2D0EE400EE}" srcOrd="6" destOrd="0" presId="urn:microsoft.com/office/officeart/2005/8/layout/target3"/>
    <dgm:cxn modelId="{583A4620-A2FA-4F51-BF58-DE3782017574}" type="presParOf" srcId="{C46C9A79-AA93-40DC-8D08-32524291C331}" destId="{C64413F4-6E38-41CF-A6AB-8E37D70A2525}" srcOrd="7" destOrd="0" presId="urn:microsoft.com/office/officeart/2005/8/layout/target3"/>
    <dgm:cxn modelId="{578A17BF-84AD-475E-9DA8-5ABA5EFAD214}" type="presParOf" srcId="{C46C9A79-AA93-40DC-8D08-32524291C331}" destId="{A9A766A8-7673-48DF-906E-32888D95E103}" srcOrd="8" destOrd="0" presId="urn:microsoft.com/office/officeart/2005/8/layout/target3"/>
    <dgm:cxn modelId="{6AFDED22-E483-44DF-AA43-9B0928C0C6EB}" type="presParOf" srcId="{C46C9A79-AA93-40DC-8D08-32524291C331}" destId="{DFC7A266-98A3-4CB7-B298-6F6A76FE77DA}" srcOrd="9" destOrd="0" presId="urn:microsoft.com/office/officeart/2005/8/layout/target3"/>
    <dgm:cxn modelId="{0EB7851C-691C-4B0B-8132-6071C47A7DC4}" type="presParOf" srcId="{C46C9A79-AA93-40DC-8D08-32524291C331}" destId="{1336FFEE-65DD-43EB-A05C-CD7CEADBFCA8}" srcOrd="10" destOrd="0" presId="urn:microsoft.com/office/officeart/2005/8/layout/target3"/>
    <dgm:cxn modelId="{D39DE0E1-D94A-4F07-B296-C0BFFC8106A6}" type="presParOf" srcId="{C46C9A79-AA93-40DC-8D08-32524291C331}" destId="{773D4678-772D-46B2-BE0A-ADC9D94AE6EB}" srcOrd="11" destOrd="0" presId="urn:microsoft.com/office/officeart/2005/8/layout/target3"/>
    <dgm:cxn modelId="{EB761041-B5F0-419F-A301-8D8778521D99}" type="presParOf" srcId="{C46C9A79-AA93-40DC-8D08-32524291C331}" destId="{A5A982B3-B862-489F-BCF6-126236C7C39F}" srcOrd="12" destOrd="0" presId="urn:microsoft.com/office/officeart/2005/8/layout/target3"/>
    <dgm:cxn modelId="{84033D5E-2763-468B-B03D-A30E270D22E6}" type="presParOf" srcId="{C46C9A79-AA93-40DC-8D08-32524291C331}" destId="{DF489126-7B7A-4407-A0E3-E3F693978CED}" srcOrd="13" destOrd="0" presId="urn:microsoft.com/office/officeart/2005/8/layout/target3"/>
    <dgm:cxn modelId="{4C8FBAED-91A9-47A3-AC56-F5DDB069505E}" type="presParOf" srcId="{C46C9A79-AA93-40DC-8D08-32524291C331}" destId="{EBD7F1F2-3AAE-4EC5-BE71-B3BEC364E990}" srcOrd="14" destOrd="0" presId="urn:microsoft.com/office/officeart/2005/8/layout/target3"/>
    <dgm:cxn modelId="{1B28FDC8-EF80-421D-8101-21EA37D4C132}" type="presParOf" srcId="{C46C9A79-AA93-40DC-8D08-32524291C331}" destId="{265C8469-552B-484A-9FDD-7CD21A19A51A}" srcOrd="15" destOrd="0" presId="urn:microsoft.com/office/officeart/2005/8/layout/target3"/>
    <dgm:cxn modelId="{45FF4EE7-10BB-4725-871D-C5D6E59BB628}" type="presParOf" srcId="{C46C9A79-AA93-40DC-8D08-32524291C331}" destId="{CA0B646D-E509-412C-A9E0-090AF051B286}" srcOrd="16" destOrd="0" presId="urn:microsoft.com/office/officeart/2005/8/layout/target3"/>
    <dgm:cxn modelId="{60EC98E8-29F7-43EC-B33B-2B4033390CE9}" type="presParOf" srcId="{C46C9A79-AA93-40DC-8D08-32524291C331}" destId="{0821E188-77F1-43CC-A461-626807D5FC87}" srcOrd="17" destOrd="0" presId="urn:microsoft.com/office/officeart/2005/8/layout/target3"/>
    <dgm:cxn modelId="{4973B3DC-B9B5-41B7-8E3E-2CD8785703F6}" type="presParOf" srcId="{C46C9A79-AA93-40DC-8D08-32524291C331}" destId="{DE7E2266-5B77-4C01-8C10-4CA27228C781}" srcOrd="18" destOrd="0" presId="urn:microsoft.com/office/officeart/2005/8/layout/target3"/>
    <dgm:cxn modelId="{4241C952-C913-40BF-96DB-74A854FF46F5}" type="presParOf" srcId="{C46C9A79-AA93-40DC-8D08-32524291C331}" destId="{775D00F1-CA69-4BA1-9A1D-E1BEF5960460}" srcOrd="19" destOrd="0" presId="urn:microsoft.com/office/officeart/2005/8/layout/target3"/>
    <dgm:cxn modelId="{7B8BE8BC-19ED-4CDF-A690-315B31ED5C6C}" type="presParOf" srcId="{C46C9A79-AA93-40DC-8D08-32524291C331}" destId="{BBA0D86A-B790-4E87-81C7-C7FA4F230EF0}" srcOrd="20" destOrd="0" presId="urn:microsoft.com/office/officeart/2005/8/layout/target3"/>
    <dgm:cxn modelId="{61CEED0A-8E74-426D-A8F9-A2225EA33864}" type="presParOf" srcId="{C46C9A79-AA93-40DC-8D08-32524291C331}" destId="{089622C2-5936-408C-93FF-A5853592EDDD}" srcOrd="21" destOrd="0" presId="urn:microsoft.com/office/officeart/2005/8/layout/target3"/>
    <dgm:cxn modelId="{C58E4D4E-7D61-4C95-A1CC-7660088313D3}" type="presParOf" srcId="{C46C9A79-AA93-40DC-8D08-32524291C331}" destId="{27EF0BBD-B44C-4359-86E6-CDBFBF93B3DC}" srcOrd="22" destOrd="0" presId="urn:microsoft.com/office/officeart/2005/8/layout/target3"/>
    <dgm:cxn modelId="{3013CFB2-641D-4D15-B7B9-1AACFADB4DAA}" type="presParOf" srcId="{C46C9A79-AA93-40DC-8D08-32524291C331}" destId="{BDB47330-9A4C-426B-BD4B-8C82D1AF6966}" srcOrd="23" destOrd="0" presId="urn:microsoft.com/office/officeart/2005/8/layout/target3"/>
    <dgm:cxn modelId="{9570E1A5-6B12-4D28-A7D5-C764B5403818}" type="presParOf" srcId="{C46C9A79-AA93-40DC-8D08-32524291C331}" destId="{0C13DAA5-F27B-4449-BC9D-775C87CA49F0}" srcOrd="24" destOrd="0" presId="urn:microsoft.com/office/officeart/2005/8/layout/target3"/>
    <dgm:cxn modelId="{8D15DEB5-6DDD-4972-83C7-649DDB610413}" type="presParOf" srcId="{C46C9A79-AA93-40DC-8D08-32524291C331}" destId="{A2F46E94-ADF6-4D49-AC3B-837238CEEE0B}" srcOrd="25" destOrd="0" presId="urn:microsoft.com/office/officeart/2005/8/layout/target3"/>
    <dgm:cxn modelId="{2C46FA9B-C349-4F7C-A6D5-A7848787EF3A}" type="presParOf" srcId="{C46C9A79-AA93-40DC-8D08-32524291C331}" destId="{3E1696B5-C224-4441-BE25-4E4350F96658}" srcOrd="26" destOrd="0" presId="urn:microsoft.com/office/officeart/2005/8/layout/target3"/>
    <dgm:cxn modelId="{5C798326-0EE1-4158-B674-E6ADAFA7C913}" type="presParOf" srcId="{C46C9A79-AA93-40DC-8D08-32524291C331}" destId="{EE489869-9F87-4BCA-8836-9A78A75A33E4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55AA4-F82C-4EAD-BC7C-5D234CF05A9D}">
      <dsp:nvSpPr>
        <dsp:cNvPr id="0" name=""/>
        <dsp:cNvSpPr/>
      </dsp:nvSpPr>
      <dsp:spPr>
        <a:xfrm>
          <a:off x="-22280" y="35082"/>
          <a:ext cx="5040559" cy="49988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BCE0E-0F84-44DC-A4A9-64BE6113B6F6}">
      <dsp:nvSpPr>
        <dsp:cNvPr id="0" name=""/>
        <dsp:cNvSpPr/>
      </dsp:nvSpPr>
      <dsp:spPr>
        <a:xfrm>
          <a:off x="2498342" y="0"/>
          <a:ext cx="6192687" cy="5040559"/>
        </a:xfrm>
        <a:prstGeom prst="rect">
          <a:avLst/>
        </a:prstGeom>
        <a:gradFill rotWithShape="1">
          <a:gsLst>
            <a:gs pos="0">
              <a:schemeClr val="accent1">
                <a:tint val="75000"/>
                <a:shade val="95000"/>
                <a:satMod val="175000"/>
              </a:schemeClr>
            </a:gs>
            <a:gs pos="12000">
              <a:schemeClr val="accent1">
                <a:tint val="90000"/>
                <a:shade val="90000"/>
                <a:satMod val="150000"/>
              </a:schemeClr>
            </a:gs>
            <a:gs pos="100000">
              <a:schemeClr val="accent1"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 dirty="0"/>
        </a:p>
      </dsp:txBody>
      <dsp:txXfrm>
        <a:off x="2498342" y="0"/>
        <a:ext cx="6192687" cy="504055"/>
      </dsp:txXfrm>
    </dsp:sp>
    <dsp:sp modelId="{FD27B3FF-57BA-4FDE-84B3-51FA2C18473D}">
      <dsp:nvSpPr>
        <dsp:cNvPr id="0" name=""/>
        <dsp:cNvSpPr/>
      </dsp:nvSpPr>
      <dsp:spPr>
        <a:xfrm>
          <a:off x="1248656" y="1652766"/>
          <a:ext cx="2497807" cy="33756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BDC3D-4D00-4A22-95A3-885CE885A409}">
      <dsp:nvSpPr>
        <dsp:cNvPr id="0" name=""/>
        <dsp:cNvSpPr/>
      </dsp:nvSpPr>
      <dsp:spPr>
        <a:xfrm>
          <a:off x="2499209" y="504055"/>
          <a:ext cx="6192687" cy="4284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latin typeface="+mj-lt"/>
            </a:rPr>
            <a:t>Stručna škola</a:t>
          </a:r>
          <a:endParaRPr lang="hr-HR" sz="1800" b="1" kern="1200" dirty="0">
            <a:latin typeface="+mj-lt"/>
          </a:endParaRPr>
        </a:p>
      </dsp:txBody>
      <dsp:txXfrm>
        <a:off x="2499209" y="504055"/>
        <a:ext cx="6192687" cy="504055"/>
      </dsp:txXfrm>
    </dsp:sp>
    <dsp:sp modelId="{C64413F4-6E38-41CF-A6AB-8E37D70A2525}">
      <dsp:nvSpPr>
        <dsp:cNvPr id="0" name=""/>
        <dsp:cNvSpPr/>
      </dsp:nvSpPr>
      <dsp:spPr>
        <a:xfrm>
          <a:off x="207217" y="541903"/>
          <a:ext cx="4583982" cy="44608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766A8-7673-48DF-906E-32888D95E103}">
      <dsp:nvSpPr>
        <dsp:cNvPr id="0" name=""/>
        <dsp:cNvSpPr/>
      </dsp:nvSpPr>
      <dsp:spPr>
        <a:xfrm>
          <a:off x="2499209" y="1008110"/>
          <a:ext cx="6192687" cy="3528393"/>
        </a:xfrm>
        <a:prstGeom prst="rect">
          <a:avLst/>
        </a:prstGeom>
        <a:gradFill rotWithShape="1">
          <a:gsLst>
            <a:gs pos="0">
              <a:schemeClr val="accent1">
                <a:tint val="75000"/>
                <a:shade val="95000"/>
                <a:satMod val="175000"/>
              </a:schemeClr>
            </a:gs>
            <a:gs pos="12000">
              <a:schemeClr val="accent1">
                <a:tint val="90000"/>
                <a:shade val="90000"/>
                <a:satMod val="150000"/>
              </a:schemeClr>
            </a:gs>
            <a:gs pos="100000">
              <a:schemeClr val="accent1"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 dirty="0"/>
        </a:p>
      </dsp:txBody>
      <dsp:txXfrm>
        <a:off x="2499209" y="1008110"/>
        <a:ext cx="6192687" cy="504055"/>
      </dsp:txXfrm>
    </dsp:sp>
    <dsp:sp modelId="{1336FFEE-65DD-43EB-A05C-CD7CEADBFCA8}">
      <dsp:nvSpPr>
        <dsp:cNvPr id="0" name=""/>
        <dsp:cNvSpPr/>
      </dsp:nvSpPr>
      <dsp:spPr>
        <a:xfrm>
          <a:off x="346080" y="889047"/>
          <a:ext cx="4306257" cy="40185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D4678-772D-46B2-BE0A-ADC9D94AE6EB}">
      <dsp:nvSpPr>
        <dsp:cNvPr id="0" name=""/>
        <dsp:cNvSpPr/>
      </dsp:nvSpPr>
      <dsp:spPr>
        <a:xfrm>
          <a:off x="2457068" y="1236209"/>
          <a:ext cx="6276970" cy="27723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latin typeface="+mj-lt"/>
            </a:rPr>
            <a:t>Trogodišnje zanimanje</a:t>
          </a:r>
          <a:endParaRPr lang="hr-HR" sz="1800" b="1" kern="1200" dirty="0">
            <a:latin typeface="+mj-lt"/>
          </a:endParaRPr>
        </a:p>
      </dsp:txBody>
      <dsp:txXfrm>
        <a:off x="2457068" y="1236209"/>
        <a:ext cx="6276970" cy="504060"/>
      </dsp:txXfrm>
    </dsp:sp>
    <dsp:sp modelId="{DF489126-7B7A-4407-A0E3-E3F693978CED}">
      <dsp:nvSpPr>
        <dsp:cNvPr id="0" name=""/>
        <dsp:cNvSpPr/>
      </dsp:nvSpPr>
      <dsp:spPr>
        <a:xfrm>
          <a:off x="484943" y="1202156"/>
          <a:ext cx="4028531" cy="36443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7F1F2-3AAE-4EC5-BE71-B3BEC364E990}">
      <dsp:nvSpPr>
        <dsp:cNvPr id="0" name=""/>
        <dsp:cNvSpPr/>
      </dsp:nvSpPr>
      <dsp:spPr>
        <a:xfrm>
          <a:off x="2498342" y="2867878"/>
          <a:ext cx="6192687" cy="974601"/>
        </a:xfrm>
        <a:prstGeom prst="rect">
          <a:avLst/>
        </a:prstGeom>
        <a:gradFill rotWithShape="1">
          <a:gsLst>
            <a:gs pos="0">
              <a:schemeClr val="accent1">
                <a:tint val="75000"/>
                <a:shade val="95000"/>
                <a:satMod val="175000"/>
              </a:schemeClr>
            </a:gs>
            <a:gs pos="12000">
              <a:schemeClr val="accent1">
                <a:tint val="90000"/>
                <a:shade val="90000"/>
                <a:satMod val="150000"/>
              </a:schemeClr>
            </a:gs>
            <a:gs pos="100000">
              <a:schemeClr val="accent1"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</dsp:txBody>
      <dsp:txXfrm>
        <a:off x="2498342" y="2867878"/>
        <a:ext cx="6192687" cy="243650"/>
      </dsp:txXfrm>
    </dsp:sp>
    <dsp:sp modelId="{CA0B646D-E509-412C-A9E0-090AF051B286}">
      <dsp:nvSpPr>
        <dsp:cNvPr id="0" name=""/>
        <dsp:cNvSpPr/>
      </dsp:nvSpPr>
      <dsp:spPr>
        <a:xfrm>
          <a:off x="762662" y="1575076"/>
          <a:ext cx="3473092" cy="31505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1E188-77F1-43CC-A461-626807D5FC87}">
      <dsp:nvSpPr>
        <dsp:cNvPr id="0" name=""/>
        <dsp:cNvSpPr/>
      </dsp:nvSpPr>
      <dsp:spPr>
        <a:xfrm>
          <a:off x="2520279" y="1930492"/>
          <a:ext cx="6192687" cy="13632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latin typeface="+mj-lt"/>
            </a:rPr>
            <a:t>rukovalac rudarske mehanizacije na povšinskom kopu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latin typeface="+mj-lt"/>
            </a:rPr>
            <a:t>        1 </a:t>
          </a:r>
          <a:r>
            <a:rPr lang="hr-HR" sz="1800" b="1" kern="1200" dirty="0" smtClean="0"/>
            <a:t>odjeljenje</a:t>
          </a:r>
          <a:endParaRPr lang="hr-HR" sz="1800" b="1" kern="1200" dirty="0"/>
        </a:p>
      </dsp:txBody>
      <dsp:txXfrm>
        <a:off x="2520279" y="1930492"/>
        <a:ext cx="6192687" cy="545281"/>
      </dsp:txXfrm>
    </dsp:sp>
    <dsp:sp modelId="{775D00F1-CA69-4BA1-9A1D-E1BEF5960460}">
      <dsp:nvSpPr>
        <dsp:cNvPr id="0" name=""/>
        <dsp:cNvSpPr/>
      </dsp:nvSpPr>
      <dsp:spPr>
        <a:xfrm>
          <a:off x="1574981" y="2565152"/>
          <a:ext cx="1846813" cy="19897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0D86A-B790-4E87-81C7-C7FA4F230EF0}">
      <dsp:nvSpPr>
        <dsp:cNvPr id="0" name=""/>
        <dsp:cNvSpPr/>
      </dsp:nvSpPr>
      <dsp:spPr>
        <a:xfrm>
          <a:off x="2520279" y="3275883"/>
          <a:ext cx="6192687" cy="3641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2520279" y="3275883"/>
        <a:ext cx="6192687" cy="364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CC70C-FEBD-4F7C-BAD6-B2A2648FA431}" type="datetimeFigureOut">
              <a:rPr lang="hr-HR" smtClean="0"/>
              <a:t>11.3.2024.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AE559-275D-466C-96BF-C5732CADB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548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AE36-6BD4-4DDF-B9E3-154E59B4623C}" type="datetime1">
              <a:rPr lang="hr-HR" smtClean="0"/>
              <a:t>11.3.2024.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4AD6-8480-44B8-8FFA-249B820A4DD0}" type="datetime1">
              <a:rPr lang="hr-HR" smtClean="0"/>
              <a:t>11.3.2024.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7CDE-91CE-4691-A290-4D264E8F4447}" type="datetime1">
              <a:rPr lang="hr-HR" smtClean="0"/>
              <a:t>11.3.2024.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9027-12CC-4975-9A5E-4306DC140993}" type="datetime1">
              <a:rPr lang="hr-HR" smtClean="0"/>
              <a:t>11.3.2024.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73EC-ECA5-48D3-8C35-AB6ED0D0E2A6}" type="datetime1">
              <a:rPr lang="hr-HR" smtClean="0"/>
              <a:t>11.3.2024.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2427-1600-4664-B722-02F86F55D3D4}" type="datetime1">
              <a:rPr lang="hr-HR" smtClean="0"/>
              <a:t>11.3.2024.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726A-23E7-4F96-A872-8FCFB4771B59}" type="datetime1">
              <a:rPr lang="hr-HR" smtClean="0"/>
              <a:t>11.3.2024.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8DFC-FCD3-4F10-AD10-3FD410E26209}" type="datetime1">
              <a:rPr lang="hr-HR" smtClean="0"/>
              <a:t>11.3.2024.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C7E7-E4E4-4DD6-96AC-D32C516DF7CB}" type="datetime1">
              <a:rPr lang="hr-HR" smtClean="0"/>
              <a:t>11.3.2024.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74D4-3606-4B52-8BE9-B4AA8AEBDB4A}" type="datetime1">
              <a:rPr lang="hr-HR" smtClean="0"/>
              <a:t>11.3.2024.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E572-C05F-4B31-9274-C70CC3148357}" type="datetime1">
              <a:rPr lang="hr-HR" smtClean="0"/>
              <a:t>11.3.2024.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089887-753C-4CB9-A78E-8BCA6CE46094}" type="datetime1">
              <a:rPr lang="hr-HR" smtClean="0"/>
              <a:t>11.3.2024.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8FC373-0483-40EA-B437-9772A71A029E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350062"/>
            <a:ext cx="8856984" cy="3556992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3100" dirty="0">
                <a:solidFill>
                  <a:srgbClr val="FFFF00"/>
                </a:solidFill>
              </a:rPr>
              <a:t>Javna ustanova Mješovita srednja rudarska škola </a:t>
            </a:r>
            <a:br>
              <a:rPr lang="hr-HR" sz="3100" dirty="0">
                <a:solidFill>
                  <a:srgbClr val="FFFF00"/>
                </a:solidFill>
              </a:rPr>
            </a:br>
            <a:r>
              <a:rPr lang="hr-HR" sz="3100" dirty="0">
                <a:solidFill>
                  <a:srgbClr val="FFFF00"/>
                </a:solidFill>
              </a:rPr>
              <a:t>                 TUZLA</a:t>
            </a:r>
            <a:br>
              <a:rPr lang="hr-HR" sz="3100" dirty="0">
                <a:solidFill>
                  <a:srgbClr val="FFFF00"/>
                </a:solidFill>
              </a:rPr>
            </a:br>
            <a:r>
              <a:rPr lang="hr-HR" dirty="0">
                <a:solidFill>
                  <a:srgbClr val="002060"/>
                </a:solidFill>
              </a:rPr>
              <a:t>UPOZNAJTE NAŠU ŠKOLU!</a:t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080" y="5877272"/>
            <a:ext cx="3736504" cy="864096"/>
          </a:xfrm>
        </p:spPr>
        <p:txBody>
          <a:bodyPr>
            <a:normAutofit/>
          </a:bodyPr>
          <a:lstStyle/>
          <a:p>
            <a:r>
              <a:rPr lang="fr-FR" sz="1300" dirty="0" err="1"/>
              <a:t>Adresa</a:t>
            </a:r>
            <a:r>
              <a:rPr lang="fr-FR" sz="1300" dirty="0"/>
              <a:t>: </a:t>
            </a:r>
            <a:r>
              <a:rPr lang="fr-FR" sz="1300" dirty="0" err="1"/>
              <a:t>Bosne</a:t>
            </a:r>
            <a:r>
              <a:rPr lang="fr-FR" sz="1300" dirty="0"/>
              <a:t> </a:t>
            </a:r>
            <a:r>
              <a:rPr lang="fr-FR" sz="1300" dirty="0" err="1"/>
              <a:t>srebrene</a:t>
            </a:r>
            <a:r>
              <a:rPr lang="fr-FR" sz="1300" dirty="0"/>
              <a:t> 55.</a:t>
            </a:r>
          </a:p>
          <a:p>
            <a:r>
              <a:rPr lang="fr-FR" sz="1300" dirty="0" smtClean="0"/>
              <a:t>Tel </a:t>
            </a:r>
            <a:r>
              <a:rPr lang="fr-FR" sz="1300" dirty="0"/>
              <a:t>035/ 228 –516</a:t>
            </a:r>
          </a:p>
          <a:p>
            <a:r>
              <a:rPr lang="fr-FR" sz="1300" dirty="0"/>
              <a:t>Email: rudarska.tuzla@montk.gov.ba 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2478"/>
            <a:ext cx="8496944" cy="1979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11.3.2024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9915" y="2006641"/>
            <a:ext cx="762000" cy="365125"/>
          </a:xfrm>
        </p:spPr>
        <p:txBody>
          <a:bodyPr/>
          <a:lstStyle/>
          <a:p>
            <a:fld id="{3D8FC373-0483-40EA-B437-9772A71A029E}" type="slidenum">
              <a:rPr lang="hr-HR" smtClean="0"/>
              <a:t>1</a:t>
            </a:fld>
            <a:endParaRPr lang="hr-HR" dirty="0"/>
          </a:p>
        </p:txBody>
      </p:sp>
      <p:pic>
        <p:nvPicPr>
          <p:cNvPr id="1027" name="Picture 3" descr="C:\Users\Ucenik17\Desktop\302757202_581513740340921_740257928489404473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70" y="116632"/>
            <a:ext cx="1582688" cy="1582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FF00"/>
                </a:solidFill>
              </a:rPr>
              <a:t>Javna ustanova </a:t>
            </a:r>
            <a:br>
              <a:rPr lang="hr-HR" dirty="0">
                <a:solidFill>
                  <a:srgbClr val="FFFF00"/>
                </a:solidFill>
              </a:rPr>
            </a:br>
            <a:r>
              <a:rPr lang="hr-HR" dirty="0">
                <a:solidFill>
                  <a:srgbClr val="FFFF00"/>
                </a:solidFill>
              </a:rPr>
              <a:t>Mješovita srednja rudarska škola</a:t>
            </a:r>
            <a:br>
              <a:rPr lang="hr-HR" dirty="0">
                <a:solidFill>
                  <a:srgbClr val="FFFF00"/>
                </a:solidFill>
              </a:rPr>
            </a:b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2</a:t>
            </a:fld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569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38" y="4619711"/>
            <a:ext cx="17256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419872" y="6165304"/>
            <a:ext cx="3312368" cy="50405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nb-NO" sz="5600" dirty="0" smtClean="0"/>
              <a:t>Adresa: Bosne srebrene 55.</a:t>
            </a:r>
            <a:endParaRPr lang="hr-HR" sz="5600" dirty="0" smtClean="0"/>
          </a:p>
          <a:p>
            <a:pPr marL="137160" indent="0">
              <a:buNone/>
            </a:pPr>
            <a:r>
              <a:rPr lang="nb-NO" sz="5600" dirty="0" smtClean="0"/>
              <a:t>Tel 035/ 228 –516</a:t>
            </a:r>
          </a:p>
          <a:p>
            <a:pPr marL="137160" indent="0">
              <a:buNone/>
            </a:pPr>
            <a:r>
              <a:rPr lang="nb-NO" sz="5600" dirty="0" smtClean="0"/>
              <a:t>Email:</a:t>
            </a:r>
            <a:r>
              <a:rPr lang="hr-HR" sz="5600" dirty="0" smtClean="0"/>
              <a:t> rudarska.tuzla</a:t>
            </a:r>
            <a:r>
              <a:rPr lang="nb-NO" sz="5600" dirty="0" smtClean="0"/>
              <a:t>@</a:t>
            </a:r>
            <a:r>
              <a:rPr lang="hr-HR" sz="5600" dirty="0" smtClean="0"/>
              <a:t>montk.gov.ba</a:t>
            </a:r>
            <a:r>
              <a:rPr lang="nb-NO" sz="5600" dirty="0" smtClean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88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FF2F"/>
                </a:solidFill>
              </a:rPr>
              <a:t>Javna ustanova </a:t>
            </a:r>
            <a:r>
              <a:rPr lang="hr-HR" dirty="0" smtClean="0">
                <a:solidFill>
                  <a:srgbClr val="FFFF2F"/>
                </a:solidFill>
              </a:rPr>
              <a:t/>
            </a:r>
            <a:br>
              <a:rPr lang="hr-HR" dirty="0" smtClean="0">
                <a:solidFill>
                  <a:srgbClr val="FFFF2F"/>
                </a:solidFill>
              </a:rPr>
            </a:br>
            <a:r>
              <a:rPr lang="hr-HR" dirty="0" smtClean="0">
                <a:solidFill>
                  <a:srgbClr val="FFFF2F"/>
                </a:solidFill>
              </a:rPr>
              <a:t>Mješovita </a:t>
            </a:r>
            <a:r>
              <a:rPr lang="hr-HR" dirty="0">
                <a:solidFill>
                  <a:srgbClr val="FFFF2F"/>
                </a:solidFill>
              </a:rPr>
              <a:t>srednja rudarska </a:t>
            </a:r>
            <a:r>
              <a:rPr lang="hr-HR" dirty="0" smtClean="0">
                <a:solidFill>
                  <a:srgbClr val="FFFF2F"/>
                </a:solidFill>
              </a:rPr>
              <a:t>škola</a:t>
            </a:r>
            <a:r>
              <a:rPr lang="hr-HR" dirty="0">
                <a:solidFill>
                  <a:srgbClr val="FFFF2F"/>
                </a:solidFill>
              </a:rPr>
              <a:t/>
            </a:r>
            <a:br>
              <a:rPr lang="hr-HR" dirty="0">
                <a:solidFill>
                  <a:srgbClr val="FFFF2F"/>
                </a:solidFill>
              </a:rPr>
            </a:br>
            <a:endParaRPr lang="hr-HR" dirty="0">
              <a:solidFill>
                <a:srgbClr val="FFFF2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576148"/>
              </p:ext>
            </p:extLst>
          </p:nvPr>
        </p:nvGraphicFramePr>
        <p:xfrm>
          <a:off x="251520" y="1268760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2040" y="5877272"/>
            <a:ext cx="2664296" cy="864097"/>
          </a:xfrm>
        </p:spPr>
        <p:txBody>
          <a:bodyPr/>
          <a:lstStyle/>
          <a:p>
            <a:endParaRPr lang="hr-HR" dirty="0" smtClean="0"/>
          </a:p>
          <a:p>
            <a:r>
              <a:rPr lang="fr-FR" b="1" dirty="0" err="1">
                <a:solidFill>
                  <a:schemeClr val="bg1"/>
                </a:solidFill>
              </a:rPr>
              <a:t>Adresa</a:t>
            </a:r>
            <a:r>
              <a:rPr lang="fr-FR" b="1" dirty="0">
                <a:solidFill>
                  <a:schemeClr val="bg1"/>
                </a:solidFill>
              </a:rPr>
              <a:t>: </a:t>
            </a:r>
            <a:r>
              <a:rPr lang="fr-FR" b="1" dirty="0" err="1">
                <a:solidFill>
                  <a:schemeClr val="bg1"/>
                </a:solidFill>
              </a:rPr>
              <a:t>Bosne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srebrene</a:t>
            </a:r>
            <a:r>
              <a:rPr lang="fr-FR" b="1" dirty="0">
                <a:solidFill>
                  <a:schemeClr val="bg1"/>
                </a:solidFill>
              </a:rPr>
              <a:t> 55.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Tel </a:t>
            </a:r>
            <a:r>
              <a:rPr lang="fr-FR" b="1" dirty="0">
                <a:solidFill>
                  <a:schemeClr val="bg1"/>
                </a:solidFill>
              </a:rPr>
              <a:t>035/ 228 –516</a:t>
            </a:r>
          </a:p>
          <a:p>
            <a:pPr algn="l"/>
            <a:r>
              <a:rPr lang="fr-FR" b="1" dirty="0" err="1" smtClean="0">
                <a:solidFill>
                  <a:schemeClr val="bg1"/>
                </a:solidFill>
              </a:rPr>
              <a:t>Email:rudarska.tuzla@montk.gov.ba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00" y="6453336"/>
            <a:ext cx="762000" cy="365125"/>
          </a:xfrm>
        </p:spPr>
        <p:txBody>
          <a:bodyPr/>
          <a:lstStyle/>
          <a:p>
            <a:fld id="{3D8FC373-0483-40EA-B437-9772A71A029E}" type="slidenum">
              <a:rPr lang="hr-HR" smtClean="0"/>
              <a:pPr/>
              <a:t>3</a:t>
            </a:fld>
            <a:endParaRPr lang="hr-HR"/>
          </a:p>
        </p:txBody>
      </p:sp>
      <p:pic>
        <p:nvPicPr>
          <p:cNvPr id="2050" name="Picture 2" descr="C:\Users\Ucenik17\Desktop\302757202_581513740340921_7402579284894044736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916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hr-HR" dirty="0">
                <a:solidFill>
                  <a:srgbClr val="2812AE"/>
                </a:solidFill>
              </a:rPr>
              <a:t>Rudarski tehničar</a:t>
            </a:r>
            <a:br>
              <a:rPr lang="hr-HR" dirty="0">
                <a:solidFill>
                  <a:srgbClr val="2812AE"/>
                </a:solidFill>
              </a:rPr>
            </a:br>
            <a:endParaRPr lang="hr-HR" dirty="0">
              <a:solidFill>
                <a:srgbClr val="2812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5472608" cy="5328592"/>
          </a:xfrm>
          <a:gradFill flip="none" rotWithShape="1">
            <a:gsLst>
              <a:gs pos="0">
                <a:schemeClr val="bg2">
                  <a:lumMod val="55000"/>
                  <a:lumOff val="45000"/>
                </a:schemeClr>
              </a:gs>
              <a:gs pos="12000">
                <a:schemeClr val="accent1">
                  <a:tint val="90000"/>
                  <a:shade val="90000"/>
                  <a:satMod val="150000"/>
                </a:schemeClr>
              </a:gs>
              <a:gs pos="100000">
                <a:schemeClr val="accent1">
                  <a:tint val="100000"/>
                  <a:shade val="75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endParaRPr lang="vi-VN" dirty="0"/>
          </a:p>
          <a:p>
            <a:pPr marL="137160" indent="0">
              <a:buNone/>
            </a:pPr>
            <a:r>
              <a:rPr lang="vi-VN" sz="3200" b="1" dirty="0">
                <a:solidFill>
                  <a:srgbClr val="FFFF00"/>
                </a:solidFill>
                <a:latin typeface="+mj-lt"/>
              </a:rPr>
              <a:t>Opis poslova:</a:t>
            </a:r>
          </a:p>
          <a:p>
            <a:pPr>
              <a:buFont typeface="Wingdings" pitchFamily="2" charset="2"/>
              <a:buChar char="v"/>
            </a:pPr>
            <a:r>
              <a:rPr lang="vi-VN" b="1" dirty="0">
                <a:solidFill>
                  <a:srgbClr val="FFFF00"/>
                </a:solidFill>
                <a:latin typeface="+mj-lt"/>
              </a:rPr>
              <a:t>Organizuje proces proizvodnje(poslovođa ili smjenovođa i dežurni rudnika)</a:t>
            </a:r>
          </a:p>
          <a:p>
            <a:pPr>
              <a:buFont typeface="Wingdings" pitchFamily="2" charset="2"/>
              <a:buChar char="v"/>
            </a:pPr>
            <a:r>
              <a:rPr lang="vi-VN" b="1" dirty="0">
                <a:solidFill>
                  <a:srgbClr val="FFFF00"/>
                </a:solidFill>
                <a:latin typeface="+mj-lt"/>
              </a:rPr>
              <a:t>Osposobljen za rad u tehničkoj pripremi i službi zaštite na radu (izrada i ažuriranje rudarske dokumentacije)</a:t>
            </a:r>
          </a:p>
          <a:p>
            <a:pPr marL="137160" indent="0">
              <a:buNone/>
            </a:pPr>
            <a:r>
              <a:rPr lang="vi-VN" sz="3200" b="1" dirty="0">
                <a:solidFill>
                  <a:srgbClr val="FFFF00"/>
                </a:solidFill>
                <a:latin typeface="+mj-lt"/>
              </a:rPr>
              <a:t>MOGUĆNOSTI</a:t>
            </a:r>
          </a:p>
          <a:p>
            <a:pPr>
              <a:buFont typeface="Wingdings" pitchFamily="2" charset="2"/>
              <a:buChar char="v"/>
            </a:pPr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Učenici </a:t>
            </a:r>
            <a:r>
              <a:rPr lang="vi-VN" sz="2400" b="1" dirty="0">
                <a:solidFill>
                  <a:srgbClr val="FFFF00"/>
                </a:solidFill>
                <a:latin typeface="+mj-lt"/>
              </a:rPr>
              <a:t>sa završenim četvorogodišnjim školovanjem u našoj školi, mogu se upisati na sve fakultete tehničkog, prirodnog i društvenog smjera.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031160"/>
            <a:ext cx="2895600" cy="83252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Adresa: Bosne srebrene 55.</a:t>
            </a:r>
          </a:p>
          <a:p>
            <a:r>
              <a:rPr lang="hr-HR" dirty="0">
                <a:solidFill>
                  <a:schemeClr val="tx1"/>
                </a:solidFill>
              </a:rPr>
              <a:t>Tel 035/ 228 –516</a:t>
            </a:r>
          </a:p>
          <a:p>
            <a:r>
              <a:rPr lang="hr-HR" dirty="0">
                <a:solidFill>
                  <a:schemeClr val="tx1"/>
                </a:solidFill>
              </a:rPr>
              <a:t>Email: rudarska.tuzla@montk.gov.ba </a:t>
            </a:r>
          </a:p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4</a:t>
            </a:fld>
            <a:endParaRPr lang="hr-H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08" y="4005064"/>
            <a:ext cx="1905000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59029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7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cene3d>
            <a:camera prst="orthographicFront"/>
            <a:lightRig rig="soft" dir="t">
              <a:rot lat="0" lon="0" rev="16800000"/>
            </a:lightRig>
          </a:scene3d>
          <a:sp3d extrusionH="76200">
            <a:bevelT w="165100" prst="coolSlant"/>
            <a:extrusionClr>
              <a:srgbClr val="2812AE"/>
            </a:extrusion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hr-HR" dirty="0" smtClean="0">
                <a:solidFill>
                  <a:srgbClr val="2812AE"/>
                </a:solidFill>
              </a:rPr>
              <a:t/>
            </a:r>
            <a:br>
              <a:rPr lang="hr-HR" dirty="0" smtClean="0">
                <a:solidFill>
                  <a:srgbClr val="2812AE"/>
                </a:solidFill>
              </a:rPr>
            </a:br>
            <a:r>
              <a:rPr lang="hr-HR" dirty="0" smtClean="0">
                <a:solidFill>
                  <a:srgbClr val="2812AE"/>
                </a:solidFill>
              </a:rPr>
              <a:t>Rukovalac </a:t>
            </a:r>
            <a:r>
              <a:rPr lang="hr-HR" dirty="0">
                <a:solidFill>
                  <a:srgbClr val="2812AE"/>
                </a:solidFill>
              </a:rPr>
              <a:t>rudarske mehanizacije na površinskom kopu</a:t>
            </a:r>
            <a:br>
              <a:rPr lang="hr-HR" dirty="0">
                <a:solidFill>
                  <a:srgbClr val="2812AE"/>
                </a:solidFill>
              </a:rPr>
            </a:br>
            <a:endParaRPr lang="hr-HR" dirty="0">
              <a:solidFill>
                <a:srgbClr val="2812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824536" cy="5128048"/>
          </a:xfrm>
          <a:ln/>
          <a:scene3d>
            <a:camera prst="perspectiveFront"/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accent1">
                <a:shade val="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vi-VN" dirty="0" smtClean="0">
                <a:solidFill>
                  <a:srgbClr val="FFFF00"/>
                </a:solidFill>
              </a:rPr>
              <a:t>STRUČNA ZANIMANJA</a:t>
            </a:r>
          </a:p>
          <a:p>
            <a:pPr marL="137160" indent="0">
              <a:buNone/>
            </a:pPr>
            <a:r>
              <a:rPr lang="vi-VN" dirty="0" smtClean="0">
                <a:solidFill>
                  <a:srgbClr val="FFFF00"/>
                </a:solidFill>
              </a:rPr>
              <a:t>Opis poslova: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FFFF00"/>
                </a:solidFill>
              </a:rPr>
              <a:t>Osposobljen da rukuje rudarskom mehanizacijom pri ekploataciji mineralnih sirovina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FFFF00"/>
                </a:solidFill>
              </a:rPr>
              <a:t>Osposobljen za rukovanje građevinskom mehanizacijom pri izvođenju građevinskih radova.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FFFF00"/>
                </a:solidFill>
              </a:rPr>
              <a:t>Rukuje sa svim vrstama transportnih sistema u rudarstvu i građevinarstvu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Adresa: Bosne srebrene 55.</a:t>
            </a:r>
          </a:p>
          <a:p>
            <a:r>
              <a:rPr lang="hr-HR" dirty="0"/>
              <a:t>Tel 035/ 228 –516</a:t>
            </a:r>
          </a:p>
          <a:p>
            <a:r>
              <a:rPr lang="hr-HR" dirty="0"/>
              <a:t>Email: rudarska.tuzla@montk.gov.ba </a:t>
            </a:r>
          </a:p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5</a:t>
            </a:fld>
            <a:endParaRPr lang="hr-H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111266" cy="1932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72488"/>
            <a:ext cx="2638425" cy="1733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93" y="4229681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3557"/>
            <a:ext cx="2514600" cy="1819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9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115" y="736131"/>
            <a:ext cx="3791272" cy="940966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Dobro došli 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021289"/>
            <a:ext cx="2887960" cy="760512"/>
          </a:xfrm>
        </p:spPr>
        <p:txBody>
          <a:bodyPr/>
          <a:lstStyle/>
          <a:p>
            <a:r>
              <a:rPr lang="hr-HR" sz="1000" dirty="0">
                <a:solidFill>
                  <a:schemeClr val="bg1"/>
                </a:solidFill>
              </a:rPr>
              <a:t>Adresa: Bosne srebrene 55.</a:t>
            </a:r>
          </a:p>
          <a:p>
            <a:r>
              <a:rPr lang="hr-HR" sz="1000" dirty="0">
                <a:solidFill>
                  <a:schemeClr val="bg1"/>
                </a:solidFill>
              </a:rPr>
              <a:t>Tel 035/ 228 –516</a:t>
            </a:r>
          </a:p>
          <a:p>
            <a:r>
              <a:rPr lang="hr-HR" sz="1000" dirty="0">
                <a:solidFill>
                  <a:schemeClr val="bg1"/>
                </a:solidFill>
              </a:rPr>
              <a:t>Email: rudarska.tuzla@montk.gov.ba </a:t>
            </a:r>
          </a:p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C373-0483-40EA-B437-9772A71A029E}" type="slidenum">
              <a:rPr lang="hr-HR" smtClean="0"/>
              <a:t>6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05142" cy="4387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32483"/>
            <a:ext cx="15795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260648"/>
            <a:ext cx="4680520" cy="15081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b="1" dirty="0" smtClean="0">
                <a:solidFill>
                  <a:srgbClr val="FFFF00"/>
                </a:solidFill>
              </a:rPr>
              <a:t>Takođe, omogućeno im je zapošljavanje u specijalizovanim radionicama za remont i održavanje  rudarskih i građevinskih mašina.</a:t>
            </a:r>
            <a:endParaRPr lang="hr-HR" b="1" dirty="0" smtClean="0">
              <a:solidFill>
                <a:srgbClr val="FFFF00"/>
              </a:solidFill>
            </a:endParaRPr>
          </a:p>
          <a:p>
            <a:pPr algn="ctr"/>
            <a:r>
              <a:rPr lang="hr-HR" sz="2000" b="1" dirty="0" smtClean="0">
                <a:solidFill>
                  <a:srgbClr val="FFFF00"/>
                </a:solidFill>
              </a:rPr>
              <a:t>Mogučnost zapošljavanja u EU</a:t>
            </a:r>
            <a:endParaRPr lang="vi-VN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233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Javna ustanova Mješovita srednja rudarska škola                   TUZLA UPOZNAJTE NAŠU ŠKOLU! </vt:lpstr>
      <vt:lpstr>Javna ustanova  Mješovita srednja rudarska škola </vt:lpstr>
      <vt:lpstr>Javna ustanova  Mješovita srednja rudarska škola </vt:lpstr>
      <vt:lpstr>Rudarski tehničar </vt:lpstr>
      <vt:lpstr> Rukovalac rudarske mehanizacije na površinskom kopu </vt:lpstr>
      <vt:lpstr>Dobro došli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Ucenik18</dc:creator>
  <cp:lastModifiedBy>Ucenik18</cp:lastModifiedBy>
  <cp:revision>14</cp:revision>
  <dcterms:created xsi:type="dcterms:W3CDTF">2024-03-11T09:59:21Z</dcterms:created>
  <dcterms:modified xsi:type="dcterms:W3CDTF">2024-03-11T12:15:19Z</dcterms:modified>
</cp:coreProperties>
</file>